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8" r:id="rId4"/>
    <p:sldId id="259" r:id="rId5"/>
    <p:sldId id="261" r:id="rId6"/>
    <p:sldId id="266" r:id="rId7"/>
    <p:sldId id="264" r:id="rId8"/>
    <p:sldId id="25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59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9052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439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2699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252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09333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7275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442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360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09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7541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730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CFA55-B543-4D69-B4D0-9F87A2626936}" type="datetimeFigureOut">
              <a:rPr lang="en-US" smtClean="0"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A2D0-00E9-438D-8389-728E9A251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6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21163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6862" y="838667"/>
            <a:ext cx="10806332" cy="2387600"/>
          </a:xfrm>
        </p:spPr>
        <p:txBody>
          <a:bodyPr>
            <a:noAutofit/>
          </a:bodyPr>
          <a:lstStyle/>
          <a:p>
            <a:pPr algn="r">
              <a:spcBef>
                <a:spcPts val="4200"/>
              </a:spcBef>
            </a:pPr>
            <a:r>
              <a:rPr lang="en-US" sz="6600" b="1" dirty="0" smtClean="0">
                <a:solidFill>
                  <a:srgbClr val="FF0000"/>
                </a:solidFill>
              </a:rPr>
              <a:t>BÀI 3: GHI LỜI BÀI NHẠC, THAY ĐỔI NỐT NHẠC, THÊM Ô NHỊP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87415" y="3997569"/>
            <a:ext cx="965161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</a:rPr>
              <a:t>Mục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tiêu</a:t>
            </a:r>
            <a:r>
              <a:rPr lang="en-US" sz="3200" dirty="0" smtClean="0">
                <a:solidFill>
                  <a:srgbClr val="00B050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B050"/>
                </a:solidFill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cách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ghi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lời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bản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nhạc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B050"/>
                </a:solidFill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cách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thay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đổi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nốt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nhạc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đã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nhập</a:t>
            </a:r>
            <a:r>
              <a:rPr lang="en-US" sz="3200" dirty="0" smtClean="0">
                <a:solidFill>
                  <a:srgbClr val="00B050"/>
                </a:solidFill>
              </a:rPr>
              <a:t>, </a:t>
            </a:r>
            <a:r>
              <a:rPr lang="en-US" sz="3200" dirty="0" err="1" smtClean="0">
                <a:solidFill>
                  <a:srgbClr val="00B050"/>
                </a:solidFill>
              </a:rPr>
              <a:t>thêm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được</a:t>
            </a:r>
            <a:r>
              <a:rPr lang="en-US" sz="3200" dirty="0" smtClean="0">
                <a:solidFill>
                  <a:srgbClr val="00B050"/>
                </a:solidFill>
              </a:rPr>
              <a:t> ô </a:t>
            </a:r>
            <a:r>
              <a:rPr lang="en-US" sz="3200" dirty="0" err="1" smtClean="0">
                <a:solidFill>
                  <a:srgbClr val="00B050"/>
                </a:solidFill>
              </a:rPr>
              <a:t>nhịp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285750" indent="-285750">
              <a:buFontTx/>
              <a:buChar char="-"/>
            </a:pPr>
            <a:r>
              <a:rPr lang="en-US" sz="3200" dirty="0" err="1" smtClean="0">
                <a:solidFill>
                  <a:srgbClr val="00B050"/>
                </a:solidFill>
              </a:rPr>
              <a:t>Lưu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thay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đổi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thành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bản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nhạc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mới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576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123" y="2748338"/>
            <a:ext cx="10093569" cy="305458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7478" y="2897498"/>
            <a:ext cx="9812214" cy="290542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0285" y="2815887"/>
            <a:ext cx="9725746" cy="27994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2976" y="776074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Ghi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lời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cho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nhạc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003" y="1503014"/>
            <a:ext cx="11929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1.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chọn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muốn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thêm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2.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tổ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hợp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CTRL + L, </a:t>
            </a:r>
            <a:r>
              <a:rPr lang="en-US" sz="2400" dirty="0" err="1" smtClean="0">
                <a:solidFill>
                  <a:srgbClr val="0070C0"/>
                </a:solidFill>
              </a:rPr>
              <a:t>em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sẽ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thấy</a:t>
            </a:r>
            <a:r>
              <a:rPr lang="en-US" sz="2400" dirty="0" smtClean="0">
                <a:solidFill>
                  <a:srgbClr val="0070C0"/>
                </a:solidFill>
              </a:rPr>
              <a:t> con </a:t>
            </a:r>
            <a:r>
              <a:rPr lang="en-US" sz="2400" dirty="0" err="1" smtClean="0">
                <a:solidFill>
                  <a:srgbClr val="0070C0"/>
                </a:solidFill>
              </a:rPr>
              <a:t>trỏ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soạn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thảo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xuất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hiện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dưới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đó</a:t>
            </a:r>
            <a:endParaRPr lang="en-US" sz="2400" dirty="0" smtClean="0">
              <a:solidFill>
                <a:srgbClr val="0070C0"/>
              </a:solidFill>
            </a:endParaRPr>
          </a:p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3. </a:t>
            </a:r>
            <a:r>
              <a:rPr lang="en-US" sz="2400" dirty="0" err="1" smtClean="0">
                <a:solidFill>
                  <a:srgbClr val="0070C0"/>
                </a:solidFill>
              </a:rPr>
              <a:t>Gõ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đó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rồi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Cách</a:t>
            </a:r>
            <a:r>
              <a:rPr lang="en-US" sz="2400" dirty="0" smtClean="0">
                <a:solidFill>
                  <a:srgbClr val="0070C0"/>
                </a:solidFill>
              </a:rPr>
              <a:t>(space) </a:t>
            </a:r>
            <a:r>
              <a:rPr lang="en-US" sz="2400" dirty="0" err="1" smtClean="0">
                <a:solidFill>
                  <a:srgbClr val="0070C0"/>
                </a:solidFill>
              </a:rPr>
              <a:t>để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chuyển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ghi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nốt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tiếp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theo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2002" y="5545351"/>
            <a:ext cx="110917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Bước</a:t>
            </a:r>
            <a:r>
              <a:rPr lang="en-US" sz="2400" dirty="0" smtClean="0">
                <a:solidFill>
                  <a:srgbClr val="0070C0"/>
                </a:solidFill>
              </a:rPr>
              <a:t> 4 </a:t>
            </a:r>
            <a:r>
              <a:rPr lang="en-US" sz="2400" dirty="0" err="1" smtClean="0">
                <a:solidFill>
                  <a:srgbClr val="0070C0"/>
                </a:solidFill>
              </a:rPr>
              <a:t>Nhấn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ESC </a:t>
            </a:r>
            <a:r>
              <a:rPr lang="en-US" sz="2400" dirty="0" err="1" smtClean="0">
                <a:solidFill>
                  <a:srgbClr val="0070C0"/>
                </a:solidFill>
              </a:rPr>
              <a:t>trên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bàn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phím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để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hoàn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thành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hoặc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tạm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dừng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quá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trình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ghi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lời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cho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bài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nhạc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7524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8995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7635"/>
            <a:ext cx="10515600" cy="3998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2. </a:t>
            </a:r>
            <a:r>
              <a:rPr lang="en-US" sz="3200" b="1" dirty="0" err="1" smtClean="0"/>
              <a:t>Thay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đổi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nốt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nhập</a:t>
            </a:r>
            <a:endParaRPr lang="en-US" sz="3200" b="1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nốt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cần</a:t>
            </a:r>
            <a:r>
              <a:rPr lang="en-US" sz="3200" dirty="0" smtClean="0"/>
              <a:t> </a:t>
            </a:r>
            <a:r>
              <a:rPr lang="en-US" sz="3200" dirty="0" err="1" smtClean="0"/>
              <a:t>thay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2: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Delete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bàn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N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chuyển</a:t>
            </a:r>
            <a:r>
              <a:rPr lang="en-US" sz="3200" dirty="0" smtClean="0"/>
              <a:t> sang </a:t>
            </a:r>
            <a:r>
              <a:rPr lang="en-US" sz="3200" dirty="0" err="1" smtClean="0"/>
              <a:t>chế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nhập</a:t>
            </a:r>
            <a:r>
              <a:rPr lang="en-US" sz="3200" dirty="0" smtClean="0"/>
              <a:t> </a:t>
            </a:r>
            <a:r>
              <a:rPr lang="en-US" sz="3200" dirty="0" err="1" smtClean="0"/>
              <a:t>nốt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4: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trên</a:t>
            </a:r>
            <a:r>
              <a:rPr lang="en-US" sz="3200" dirty="0" smtClean="0"/>
              <a:t> </a:t>
            </a:r>
            <a:r>
              <a:rPr lang="en-US" sz="3200" dirty="0" err="1" smtClean="0"/>
              <a:t>thanh</a:t>
            </a:r>
            <a:r>
              <a:rPr lang="en-US" sz="3200" dirty="0" smtClean="0"/>
              <a:t> </a:t>
            </a:r>
            <a:r>
              <a:rPr lang="en-US" sz="3200" dirty="0" err="1" smtClean="0"/>
              <a:t>công</a:t>
            </a:r>
            <a:r>
              <a:rPr lang="en-US" sz="3200" dirty="0" smtClean="0"/>
              <a:t> </a:t>
            </a:r>
            <a:r>
              <a:rPr lang="en-US" sz="3200" dirty="0" err="1" smtClean="0"/>
              <a:t>cụ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5: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khuông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tại</a:t>
            </a:r>
            <a:r>
              <a:rPr lang="en-US" sz="3200" dirty="0" smtClean="0"/>
              <a:t> </a:t>
            </a:r>
            <a:r>
              <a:rPr lang="en-US" sz="3200" dirty="0" err="1" smtClean="0"/>
              <a:t>vị</a:t>
            </a:r>
            <a:r>
              <a:rPr lang="en-US" sz="3200" dirty="0" smtClean="0"/>
              <a:t> </a:t>
            </a:r>
            <a:r>
              <a:rPr lang="en-US" sz="3200" dirty="0" err="1" smtClean="0"/>
              <a:t>trí</a:t>
            </a:r>
            <a:r>
              <a:rPr lang="en-US" sz="3200" dirty="0" smtClean="0"/>
              <a:t> </a:t>
            </a:r>
            <a:r>
              <a:rPr lang="en-US" sz="3200" dirty="0" err="1" smtClean="0"/>
              <a:t>cao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nbốt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muốn</a:t>
            </a:r>
            <a:r>
              <a:rPr lang="en-US" sz="3200" dirty="0" smtClean="0"/>
              <a:t> </a:t>
            </a:r>
            <a:r>
              <a:rPr lang="en-US" sz="3200" dirty="0" err="1" smtClean="0"/>
              <a:t>thay</a:t>
            </a:r>
            <a:r>
              <a:rPr lang="en-US" sz="3200" dirty="0" smtClean="0"/>
              <a:t> </a:t>
            </a:r>
            <a:r>
              <a:rPr lang="en-US" sz="3200" dirty="0" err="1" smtClean="0"/>
              <a:t>đổi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8572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7315" y="1681779"/>
            <a:ext cx="2685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3. </a:t>
            </a:r>
            <a:r>
              <a:rPr lang="en-US" sz="3200" dirty="0" err="1" smtClean="0"/>
              <a:t>Thêm</a:t>
            </a:r>
            <a:r>
              <a:rPr lang="en-US" sz="3200" dirty="0" smtClean="0"/>
              <a:t> ô </a:t>
            </a:r>
            <a:r>
              <a:rPr lang="en-US" sz="3200" dirty="0" err="1" smtClean="0"/>
              <a:t>nhịp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266553"/>
            <a:ext cx="9734550" cy="4143626"/>
          </a:xfrm>
          <a:prstGeom prst="rect">
            <a:avLst/>
          </a:prstGeom>
        </p:spPr>
      </p:pic>
      <p:sp>
        <p:nvSpPr>
          <p:cNvPr id="14" name="Bent Arrow 13"/>
          <p:cNvSpPr/>
          <p:nvPr/>
        </p:nvSpPr>
        <p:spPr>
          <a:xfrm>
            <a:off x="1087315" y="2266554"/>
            <a:ext cx="830385" cy="692546"/>
          </a:xfrm>
          <a:prstGeom prst="ben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06600" y="2603500"/>
            <a:ext cx="1346200" cy="1524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26992" y="2959100"/>
            <a:ext cx="2227708" cy="254000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817100" y="5715000"/>
            <a:ext cx="1536700" cy="5334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8420101" y="6333233"/>
            <a:ext cx="3187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Ô  </a:t>
            </a:r>
            <a:r>
              <a:rPr lang="en-US" sz="2400" dirty="0" err="1" smtClean="0">
                <a:solidFill>
                  <a:srgbClr val="0070C0"/>
                </a:solidFill>
              </a:rPr>
              <a:t>nhịp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mới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được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thêm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9" name="Up Arrow 18"/>
          <p:cNvSpPr/>
          <p:nvPr/>
        </p:nvSpPr>
        <p:spPr>
          <a:xfrm>
            <a:off x="10299700" y="6096000"/>
            <a:ext cx="165100" cy="2372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76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CƠ BẢN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52976" y="1080868"/>
            <a:ext cx="7168661" cy="5914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r>
              <a:rPr lang="en-US" b="1" dirty="0">
                <a:solidFill>
                  <a:srgbClr val="FF0000"/>
                </a:solidFill>
              </a:rPr>
              <a:t>4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en-US" b="1" dirty="0" err="1" smtClean="0">
                <a:solidFill>
                  <a:srgbClr val="FF0000"/>
                </a:solidFill>
              </a:rPr>
              <a:t>Lưu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thay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đổi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thành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bản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mới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976" y="1886635"/>
            <a:ext cx="10506075" cy="50958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905000"/>
            <a:ext cx="104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876656" y="3263900"/>
            <a:ext cx="795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Wingdings" panose="05000000000000000000" pitchFamily="2" charset="2"/>
              </a:rPr>
              <a:t></a:t>
            </a:r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4102100"/>
            <a:ext cx="35750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 </a:t>
            </a:r>
            <a:r>
              <a:rPr lang="en-US" sz="3200" dirty="0" smtClean="0">
                <a:sym typeface="Wingdings" panose="05000000000000000000" pitchFamily="2" charset="2"/>
              </a:rPr>
              <a:t></a:t>
            </a:r>
            <a:r>
              <a:rPr lang="en-US" sz="3200" dirty="0" smtClean="0"/>
              <a:t>   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vị</a:t>
            </a:r>
            <a:r>
              <a:rPr lang="en-US" sz="3200" dirty="0" smtClean="0"/>
              <a:t> </a:t>
            </a:r>
            <a:r>
              <a:rPr lang="en-US" sz="3200" dirty="0" err="1" smtClean="0"/>
              <a:t>trí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980934" y="6273225"/>
            <a:ext cx="981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4  </a:t>
            </a:r>
            <a:r>
              <a:rPr lang="en-US" sz="3200" dirty="0" smtClean="0">
                <a:sym typeface="Wingdings" panose="05000000000000000000" pitchFamily="2" charset="2"/>
              </a:rPr>
              <a:t>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8436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591478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/>
              <a:t>A. HOẠT ĐỘNG THỰC HÀNH</a:t>
            </a:r>
            <a:endParaRPr lang="en-US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980934" y="1974167"/>
            <a:ext cx="3865097" cy="4436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789782"/>
            <a:ext cx="105788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Hoàn</a:t>
            </a:r>
            <a:r>
              <a:rPr lang="en-US" sz="2400" dirty="0" smtClean="0"/>
              <a:t> </a:t>
            </a:r>
            <a:r>
              <a:rPr lang="en-US" sz="2400" dirty="0" err="1" smtClean="0"/>
              <a:t>thành</a:t>
            </a:r>
            <a:r>
              <a:rPr lang="en-US" sz="2400" dirty="0" smtClean="0"/>
              <a:t> </a:t>
            </a:r>
            <a:r>
              <a:rPr lang="en-US" sz="2400" dirty="0" err="1" smtClean="0"/>
              <a:t>bài</a:t>
            </a:r>
            <a:r>
              <a:rPr lang="en-US" sz="2400" dirty="0" smtClean="0"/>
              <a:t>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</a:t>
            </a:r>
            <a:r>
              <a:rPr lang="en-US" sz="2400" dirty="0" err="1" smtClean="0"/>
              <a:t>Tiếng</a:t>
            </a:r>
            <a:r>
              <a:rPr lang="en-US" sz="2400" dirty="0" smtClean="0"/>
              <a:t> </a:t>
            </a:r>
            <a:r>
              <a:rPr lang="en-US" sz="2400" dirty="0" err="1" smtClean="0"/>
              <a:t>hát</a:t>
            </a:r>
            <a:r>
              <a:rPr lang="en-US" sz="2400" dirty="0" smtClean="0"/>
              <a:t> </a:t>
            </a:r>
            <a:r>
              <a:rPr lang="en-US" sz="2400" dirty="0" err="1" smtClean="0"/>
              <a:t>tuổi</a:t>
            </a:r>
            <a:r>
              <a:rPr lang="en-US" sz="2400" dirty="0" smtClean="0"/>
              <a:t> </a:t>
            </a:r>
            <a:r>
              <a:rPr lang="en-US" sz="2400" dirty="0" err="1" smtClean="0"/>
              <a:t>thơ</a:t>
            </a:r>
            <a:r>
              <a:rPr lang="en-US" sz="2400" dirty="0" smtClean="0"/>
              <a:t> </a:t>
            </a:r>
            <a:r>
              <a:rPr lang="en-US" sz="2400" dirty="0" err="1" smtClean="0"/>
              <a:t>theo</a:t>
            </a:r>
            <a:r>
              <a:rPr lang="en-US" sz="2400" dirty="0" smtClean="0"/>
              <a:t> </a:t>
            </a:r>
            <a:r>
              <a:rPr lang="en-US" sz="2400" dirty="0" err="1" smtClean="0"/>
              <a:t>mẫu</a:t>
            </a:r>
            <a:r>
              <a:rPr lang="en-US" sz="2400" dirty="0" smtClean="0"/>
              <a:t> </a:t>
            </a:r>
            <a:r>
              <a:rPr lang="en-US" sz="2400" dirty="0" err="1" smtClean="0"/>
              <a:t>trong</a:t>
            </a:r>
            <a:r>
              <a:rPr lang="en-US" sz="2400" dirty="0" smtClean="0"/>
              <a:t> </a:t>
            </a:r>
            <a:r>
              <a:rPr lang="en-US" sz="2400" dirty="0" err="1" smtClean="0"/>
              <a:t>sách</a:t>
            </a:r>
            <a:r>
              <a:rPr lang="en-US" sz="2400" dirty="0" smtClean="0"/>
              <a:t> </a:t>
            </a:r>
            <a:r>
              <a:rPr lang="en-US" sz="2400" dirty="0" err="1" smtClean="0"/>
              <a:t>ân</a:t>
            </a:r>
            <a:r>
              <a:rPr lang="en-US" sz="2400" dirty="0" smtClean="0"/>
              <a:t> </a:t>
            </a:r>
            <a:r>
              <a:rPr lang="en-US" sz="2400" dirty="0" err="1" smtClean="0"/>
              <a:t>nhạc</a:t>
            </a:r>
            <a:r>
              <a:rPr lang="en-US" sz="2400" dirty="0" smtClean="0"/>
              <a:t> </a:t>
            </a:r>
            <a:r>
              <a:rPr lang="en-US" sz="2400" dirty="0" err="1" smtClean="0"/>
              <a:t>lớp</a:t>
            </a:r>
            <a:r>
              <a:rPr lang="en-US" sz="2400" dirty="0" smtClean="0"/>
              <a:t> 5 </a:t>
            </a:r>
            <a:r>
              <a:rPr lang="en-US" sz="2400" dirty="0" err="1" smtClean="0"/>
              <a:t>trang</a:t>
            </a:r>
            <a:r>
              <a:rPr lang="en-US" sz="2400" dirty="0" smtClean="0"/>
              <a:t> 61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60076" y="2911142"/>
            <a:ext cx="1079372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Chú</a:t>
            </a:r>
            <a:r>
              <a:rPr lang="en-US" sz="3200" dirty="0" smtClean="0"/>
              <a:t> ý: </a:t>
            </a:r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ngắt</a:t>
            </a:r>
            <a:r>
              <a:rPr lang="en-US" sz="3200" dirty="0" smtClean="0"/>
              <a:t> </a:t>
            </a:r>
            <a:r>
              <a:rPr lang="en-US" sz="3200" dirty="0" err="1" smtClean="0"/>
              <a:t>dòng</a:t>
            </a:r>
            <a:r>
              <a:rPr lang="en-US" sz="3200" dirty="0" smtClean="0"/>
              <a:t> </a:t>
            </a:r>
            <a:r>
              <a:rPr lang="en-US" sz="3200" dirty="0" err="1" smtClean="0"/>
              <a:t>theo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khuông</a:t>
            </a:r>
            <a:r>
              <a:rPr lang="en-US" sz="3200" dirty="0" smtClean="0"/>
              <a:t> </a:t>
            </a:r>
            <a:r>
              <a:rPr lang="en-US" sz="3200" dirty="0" err="1" smtClean="0"/>
              <a:t>nhạc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cách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thẻ</a:t>
            </a:r>
            <a:r>
              <a:rPr lang="en-US" sz="3200" dirty="0" smtClean="0"/>
              <a:t> </a:t>
            </a:r>
            <a:r>
              <a:rPr lang="en-US" sz="3200" dirty="0" err="1" smtClean="0"/>
              <a:t>Điều</a:t>
            </a:r>
            <a:r>
              <a:rPr lang="en-US" sz="3200" dirty="0" smtClean="0"/>
              <a:t> </a:t>
            </a:r>
            <a:r>
              <a:rPr lang="en-US" sz="3200" dirty="0" err="1" smtClean="0"/>
              <a:t>chỉnh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Công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cụ</a:t>
            </a:r>
            <a:r>
              <a:rPr lang="en-US" sz="3200" dirty="0" smtClean="0">
                <a:sym typeface="Wingdings" panose="05000000000000000000" pitchFamily="2" charset="2"/>
              </a:rPr>
              <a:t>  </a:t>
            </a:r>
            <a:r>
              <a:rPr lang="en-US" sz="3200" dirty="0" err="1" smtClean="0">
                <a:sym typeface="Wingdings" panose="05000000000000000000" pitchFamily="2" charset="2"/>
              </a:rPr>
              <a:t>Thêm</a:t>
            </a:r>
            <a:r>
              <a:rPr lang="en-US" sz="3200" dirty="0" smtClean="0">
                <a:sym typeface="Wingdings" panose="05000000000000000000" pitchFamily="2" charset="2"/>
              </a:rPr>
              <a:t>/</a:t>
            </a:r>
            <a:r>
              <a:rPr lang="en-US" sz="3200" dirty="0" err="1" smtClean="0">
                <a:sym typeface="Wingdings" panose="05000000000000000000" pitchFamily="2" charset="2"/>
              </a:rPr>
              <a:t>Bỏ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các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ngắt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dòng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11646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EM CẦN GHI NHỚ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6700" y="2603500"/>
            <a:ext cx="1019881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Muốn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lưu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lại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các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thay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đổi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có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nhấn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nhanh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hợp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phím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CTRL + S</a:t>
            </a:r>
          </a:p>
          <a:p>
            <a:r>
              <a:rPr lang="en-US" sz="3200" dirty="0" err="1" smtClean="0">
                <a:solidFill>
                  <a:srgbClr val="FF0000"/>
                </a:solidFill>
              </a:rPr>
              <a:t>Để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thêm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một</a:t>
            </a:r>
            <a:r>
              <a:rPr lang="en-US" sz="3200" dirty="0" smtClean="0">
                <a:solidFill>
                  <a:srgbClr val="FF0000"/>
                </a:solidFill>
              </a:rPr>
              <a:t> ô </a:t>
            </a:r>
            <a:r>
              <a:rPr lang="en-US" sz="3200" dirty="0" err="1" smtClean="0">
                <a:solidFill>
                  <a:srgbClr val="FF0000"/>
                </a:solidFill>
              </a:rPr>
              <a:t>nhịp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vào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cuối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đoạn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nhạc</a:t>
            </a:r>
            <a:r>
              <a:rPr lang="en-US" sz="3200" dirty="0" smtClean="0">
                <a:solidFill>
                  <a:srgbClr val="FF0000"/>
                </a:solidFill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</a:rPr>
              <a:t>có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thể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nhấn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nhanh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tổ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hợp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phím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CTRL + B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028700" y="2832100"/>
            <a:ext cx="5080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028700" y="3748851"/>
            <a:ext cx="508000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584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356</Words>
  <Application>Microsoft Office PowerPoint</Application>
  <PresentationFormat>Custom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BÀI 3: GHI LỜI BÀI NHẠC, THAY ĐỔI NỐT NHẠC, THÊM Ô NHỊP</vt:lpstr>
      <vt:lpstr>A. HOẠT ĐỘNG CƠ BẢN</vt:lpstr>
      <vt:lpstr>A. HOẠT ĐỘNG CƠ BẢN</vt:lpstr>
      <vt:lpstr>A. HOẠT ĐỘNG CƠ BẢN</vt:lpstr>
      <vt:lpstr>A. HOẠT ĐỘNG CƠ BẢN</vt:lpstr>
      <vt:lpstr>A. HOẠT ĐỘNG THỰC HÀNH</vt:lpstr>
      <vt:lpstr>EM CẦN GHI NHỚ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CHÈN Ô NHỊP VÀ THAY ĐỔI THÔNG TIN VỀ BẢN NHẠC</dc:title>
  <dc:creator>XUAN</dc:creator>
  <cp:lastModifiedBy>SKY</cp:lastModifiedBy>
  <cp:revision>28</cp:revision>
  <dcterms:created xsi:type="dcterms:W3CDTF">2018-04-10T15:16:08Z</dcterms:created>
  <dcterms:modified xsi:type="dcterms:W3CDTF">2020-03-16T09:05:58Z</dcterms:modified>
</cp:coreProperties>
</file>